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168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459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758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15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591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460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3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48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827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34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047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2F11B-AB84-4E12-9130-29E797FB1144}" type="datetimeFigureOut">
              <a:rPr lang="es-CO" smtClean="0"/>
              <a:t>06/10/2014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0BEE-C38A-473D-9A1F-1045CE75F0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mA03zvIt7aAqX0ic7WgSzzmfMiBpYVGtdiWgO1wZHIRrqAiSbQ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34403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95250"/>
            <a:ext cx="94107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mA03zvIt7aAqX0ic7WgSzzmfMiBpYVGtdiWgO1wZHIRrqAiSbQ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0" y="0"/>
            <a:ext cx="9179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solidFill>
                  <a:srgbClr val="FF0000"/>
                </a:solidFill>
              </a:rPr>
              <a:t>Trabajos realizados por los estudiantes</a:t>
            </a:r>
            <a:endParaRPr lang="es-CO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30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mA03zvIt7aAqX0ic7WgSzzmfMiBpYVGtdiWgO1wZHIRrqAiSbQ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34403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733425"/>
            <a:ext cx="76771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7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mA03zvIt7aAqX0ic7WgSzzmfMiBpYVGtdiWgO1wZHIRrqAiSbQ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34403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47700"/>
            <a:ext cx="8486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mA03zvIt7aAqX0ic7WgSzzmfMiBpYVGtdiWgO1wZHIRrqAiSbQ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34403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i="1" dirty="0" smtClean="0">
                <a:solidFill>
                  <a:srgbClr val="FF0000"/>
                </a:solidFill>
              </a:rPr>
              <a:t>Sala de Informática 1</a:t>
            </a:r>
            <a:endParaRPr lang="es-CO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1412776"/>
            <a:ext cx="8204967" cy="49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mA03zvIt7aAqX0ic7WgSzzmfMiBpYVGtdiWgO1wZHIRrqAiSbQ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34403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i="1" dirty="0" smtClean="0">
                <a:solidFill>
                  <a:srgbClr val="FF0000"/>
                </a:solidFill>
              </a:rPr>
              <a:t>Música maestro…</a:t>
            </a:r>
            <a:endParaRPr lang="es-CO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2081"/>
            <a:ext cx="8280920" cy="48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mA03zvIt7aAqX0ic7WgSzzmfMiBpYVGtdiWgO1wZHIRrqAiSbQ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34403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92697"/>
            <a:ext cx="7388988" cy="554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ovalada"/>
          <p:cNvSpPr/>
          <p:nvPr/>
        </p:nvSpPr>
        <p:spPr>
          <a:xfrm>
            <a:off x="971600" y="692697"/>
            <a:ext cx="2232248" cy="2016223"/>
          </a:xfrm>
          <a:prstGeom prst="wedgeEllipseCallout">
            <a:avLst>
              <a:gd name="adj1" fmla="val 76917"/>
              <a:gd name="adj2" fmla="val 410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i="1" dirty="0" smtClean="0"/>
              <a:t>¡Aquí gozamos mucho! </a:t>
            </a:r>
          </a:p>
          <a:p>
            <a:pPr algn="ctr"/>
            <a:r>
              <a:rPr lang="es-CO" i="1" dirty="0" smtClean="0"/>
              <a:t>que viva la rumba… 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5430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</Words>
  <Application>Microsoft Office PowerPoint</Application>
  <PresentationFormat>Presentación en pantalla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Trabajos realizados por los estudiantes</vt:lpstr>
      <vt:lpstr>Presentación de PowerPoint</vt:lpstr>
      <vt:lpstr>Presentación de PowerPoint</vt:lpstr>
      <vt:lpstr>Sala de Informática 1</vt:lpstr>
      <vt:lpstr>Música maestro…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</cp:revision>
  <dcterms:created xsi:type="dcterms:W3CDTF">2014-10-07T02:01:22Z</dcterms:created>
  <dcterms:modified xsi:type="dcterms:W3CDTF">2014-10-07T02:31:47Z</dcterms:modified>
</cp:coreProperties>
</file>